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entury Schoolbook"/>
        <a:ea typeface="Century Schoolbook"/>
        <a:cs typeface="Century Schoolbook"/>
        <a:sym typeface="Century Schoolboo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CCCA"/>
          </a:solidFill>
        </a:fill>
      </a:tcStyle>
    </a:wholeTbl>
    <a:band2H>
      <a:tcTxStyle b="def" i="def"/>
      <a:tcStyle>
        <a:tcBdr/>
        <a:fill>
          <a:solidFill>
            <a:srgbClr val="F0E7E6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4DDCB"/>
          </a:solidFill>
        </a:fill>
      </a:tcStyle>
    </a:wholeTbl>
    <a:band2H>
      <a:tcTxStyle b="def" i="def"/>
      <a:tcStyle>
        <a:tcBdr/>
        <a:fill>
          <a:solidFill>
            <a:srgbClr val="F9EFE7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D6CE"/>
          </a:solidFill>
        </a:fill>
      </a:tcStyle>
    </a:wholeTbl>
    <a:band2H>
      <a:tcTxStyle b="def" i="def"/>
      <a:tcStyle>
        <a:tcBdr/>
        <a:fill>
          <a:solidFill>
            <a:srgbClr val="F2ECE8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entury Schoolbook"/>
          <a:ea typeface="Century Schoolbook"/>
          <a:cs typeface="Century School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5" name="Shape 11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946403" y="569213"/>
            <a:ext cx="7063742" cy="3031237"/>
          </a:xfrm>
          <a:prstGeom prst="rect">
            <a:avLst/>
          </a:prstGeom>
        </p:spPr>
        <p:txBody>
          <a:bodyPr/>
          <a:lstStyle>
            <a:lvl1pPr>
              <a:lnSpc>
                <a:spcPct val="85000"/>
              </a:lnSpc>
              <a:defRPr sz="5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946403" y="3600450"/>
            <a:ext cx="7063742" cy="126873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600">
                <a:solidFill>
                  <a:srgbClr val="BFBFBF"/>
                </a:solidFill>
              </a:defRPr>
            </a:lvl1pPr>
            <a:lvl2pPr marL="0" indent="342900">
              <a:buClrTx/>
              <a:buSzTx/>
              <a:buFontTx/>
              <a:buNone/>
              <a:defRPr sz="1600">
                <a:solidFill>
                  <a:srgbClr val="BFBFBF"/>
                </a:solidFill>
              </a:defRPr>
            </a:lvl2pPr>
            <a:lvl3pPr marL="0" indent="685800">
              <a:buClrTx/>
              <a:buSzTx/>
              <a:buFontTx/>
              <a:buNone/>
              <a:defRPr sz="1600">
                <a:solidFill>
                  <a:srgbClr val="BFBFBF"/>
                </a:solidFill>
              </a:defRPr>
            </a:lvl3pPr>
            <a:lvl4pPr marL="0" indent="1028700">
              <a:buClrTx/>
              <a:buSzTx/>
              <a:buFontTx/>
              <a:buNone/>
              <a:defRPr sz="1600">
                <a:solidFill>
                  <a:srgbClr val="BFBFBF"/>
                </a:solidFill>
              </a:defRPr>
            </a:lvl4pPr>
            <a:lvl5pPr marL="0" indent="1371600">
              <a:buClrTx/>
              <a:buSzTx/>
              <a:buFontTx/>
              <a:buNone/>
              <a:defRPr sz="1600">
                <a:solidFill>
                  <a:srgbClr val="BFBFB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Rectangle 6"/>
          <p:cNvSpPr/>
          <p:nvPr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A6A6A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title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lIns="91424" tIns="91424" rIns="91424" bIns="91424"/>
          <a:lstStyle>
            <a:lvl1pPr algn="ctr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97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 lIns="91424" tIns="91424" rIns="91424" bIns="91424"/>
          <a:lstStyle>
            <a:lvl1pPr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1pPr>
            <a:lvl2pPr marL="137160" indent="6858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2pPr>
            <a:lvl3pPr marL="137160" indent="27432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3pPr>
            <a:lvl4pPr marL="137160" indent="48006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4pPr>
            <a:lvl5pPr marL="137160" indent="685799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" name="Google Shape;39;p9"/>
          <p:cNvSpPr txBox="1"/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lIns="91424" tIns="91424" rIns="91424" bIns="91424" anchor="ctr"/>
          <a:lstStyle/>
          <a:p>
            <a:pPr marL="457200" indent="-342900">
              <a:spcBef>
                <a:spcPts val="0"/>
              </a:spcBef>
              <a:buSzPts val="1300"/>
              <a:buChar char="●"/>
              <a:defRPr spc="0"/>
            </a:pP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8444198" y="4559041"/>
            <a:ext cx="576960" cy="601951"/>
          </a:xfrm>
          <a:prstGeom prst="rect">
            <a:avLst/>
          </a:prstGeom>
        </p:spPr>
        <p:txBody>
          <a:bodyPr lIns="91424" tIns="91424" rIns="91424" bIns="91424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lIns="91424" tIns="91424" rIns="91424" bIns="91424" anchor="t"/>
          <a:lstStyle/>
          <a:p>
            <a:pPr/>
            <a:r>
              <a:t>Title Text</a:t>
            </a:r>
          </a:p>
        </p:txBody>
      </p:sp>
      <p:sp>
        <p:nvSpPr>
          <p:cNvPr id="107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 lIns="91424" tIns="91424" rIns="91424" bIns="91424"/>
          <a:lstStyle>
            <a:lvl1pPr marL="457200" indent="-342900">
              <a:spcBef>
                <a:spcPts val="0"/>
              </a:spcBef>
              <a:buSzPts val="1300"/>
              <a:buChar char="●"/>
            </a:lvl1pPr>
            <a:lvl2pPr marL="940858" indent="-343958">
              <a:spcBef>
                <a:spcPts val="0"/>
              </a:spcBef>
              <a:buSzPts val="1300"/>
              <a:buChar char="○"/>
            </a:lvl2pPr>
            <a:lvl3pPr marL="1466850" indent="-412750">
              <a:spcBef>
                <a:spcPts val="0"/>
              </a:spcBef>
              <a:buSzPts val="1300"/>
              <a:buChar char="■"/>
            </a:lvl3pPr>
            <a:lvl4pPr marL="1924050" indent="-412750">
              <a:spcBef>
                <a:spcPts val="0"/>
              </a:spcBef>
              <a:buSzPts val="1300"/>
            </a:lvl4pPr>
            <a:lvl5pPr marL="2381250" indent="-412750">
              <a:spcBef>
                <a:spcPts val="0"/>
              </a:spcBef>
              <a:buSzPts val="1300"/>
              <a:buChar char="○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8444198" y="4559041"/>
            <a:ext cx="576960" cy="601951"/>
          </a:xfrm>
          <a:prstGeom prst="rect">
            <a:avLst/>
          </a:prstGeom>
        </p:spPr>
        <p:txBody>
          <a:bodyPr lIns="91424" tIns="91424" rIns="91424" bIns="91424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/>
          <p:nvPr>
            <p:ph type="title"/>
          </p:nvPr>
        </p:nvSpPr>
        <p:spPr>
          <a:xfrm>
            <a:off x="946403" y="274320"/>
            <a:ext cx="7269482" cy="99417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idx="1"/>
          </p:nvPr>
        </p:nvSpPr>
        <p:spPr>
          <a:xfrm>
            <a:off x="946403" y="1371600"/>
            <a:ext cx="6446522" cy="3263504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946403" y="569213"/>
            <a:ext cx="7063742" cy="3031237"/>
          </a:xfrm>
          <a:prstGeom prst="rect">
            <a:avLst/>
          </a:prstGeom>
        </p:spPr>
        <p:txBody>
          <a:bodyPr/>
          <a:lstStyle>
            <a:lvl1pPr>
              <a:lnSpc>
                <a:spcPct val="85000"/>
              </a:lnSpc>
              <a:defRPr sz="54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946403" y="3600450"/>
            <a:ext cx="7063742" cy="126873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600">
                <a:solidFill>
                  <a:srgbClr val="595959"/>
                </a:solidFill>
              </a:defRPr>
            </a:lvl1pPr>
            <a:lvl2pPr marL="0" indent="342900">
              <a:buClrTx/>
              <a:buSzTx/>
              <a:buFontTx/>
              <a:buNone/>
              <a:defRPr sz="1600">
                <a:solidFill>
                  <a:srgbClr val="595959"/>
                </a:solidFill>
              </a:defRPr>
            </a:lvl2pPr>
            <a:lvl3pPr marL="0" indent="685800">
              <a:buClrTx/>
              <a:buSzTx/>
              <a:buFontTx/>
              <a:buNone/>
              <a:defRPr sz="1600">
                <a:solidFill>
                  <a:srgbClr val="595959"/>
                </a:solidFill>
              </a:defRPr>
            </a:lvl3pPr>
            <a:lvl4pPr marL="0" indent="1028700">
              <a:buClrTx/>
              <a:buSzTx/>
              <a:buFontTx/>
              <a:buNone/>
              <a:defRPr sz="1600">
                <a:solidFill>
                  <a:srgbClr val="595959"/>
                </a:solidFill>
              </a:defRPr>
            </a:lvl4pPr>
            <a:lvl5pPr marL="0" indent="1371600">
              <a:buClrTx/>
              <a:buSzTx/>
              <a:buFontTx/>
              <a:buNone/>
              <a:defRPr sz="1600">
                <a:solidFill>
                  <a:srgbClr val="59595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Rectangle 6"/>
          <p:cNvSpPr/>
          <p:nvPr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/>
          <p:nvPr>
            <p:ph type="title"/>
          </p:nvPr>
        </p:nvSpPr>
        <p:spPr>
          <a:xfrm>
            <a:off x="946403" y="274320"/>
            <a:ext cx="7269482" cy="99417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Body Level One…"/>
          <p:cNvSpPr txBox="1"/>
          <p:nvPr>
            <p:ph type="body" sz="half" idx="1"/>
          </p:nvPr>
        </p:nvSpPr>
        <p:spPr>
          <a:xfrm>
            <a:off x="946403" y="1371600"/>
            <a:ext cx="3360422" cy="3263504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/>
          <p:nvPr>
            <p:ph type="title"/>
          </p:nvPr>
        </p:nvSpPr>
        <p:spPr>
          <a:xfrm>
            <a:off x="946403" y="274320"/>
            <a:ext cx="7269482" cy="99417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1" name="Body Level One…"/>
          <p:cNvSpPr txBox="1"/>
          <p:nvPr>
            <p:ph type="body" sz="quarter" idx="1"/>
          </p:nvPr>
        </p:nvSpPr>
        <p:spPr>
          <a:xfrm>
            <a:off x="946403" y="1285241"/>
            <a:ext cx="3360422" cy="5486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100"/>
              </a:spcBef>
              <a:buClrTx/>
              <a:buSzTx/>
              <a:buFontTx/>
              <a:buNone/>
              <a:defRPr sz="1500">
                <a:solidFill>
                  <a:srgbClr val="323232"/>
                </a:solidFill>
              </a:defRPr>
            </a:lvl1pPr>
            <a:lvl2pPr marL="0" indent="342900">
              <a:spcBef>
                <a:spcPts val="100"/>
              </a:spcBef>
              <a:buClrTx/>
              <a:buSzTx/>
              <a:buFontTx/>
              <a:buNone/>
              <a:defRPr sz="1500">
                <a:solidFill>
                  <a:srgbClr val="323232"/>
                </a:solidFill>
              </a:defRPr>
            </a:lvl2pPr>
            <a:lvl3pPr marL="0" indent="685800">
              <a:spcBef>
                <a:spcPts val="100"/>
              </a:spcBef>
              <a:buClrTx/>
              <a:buSzTx/>
              <a:buFontTx/>
              <a:buNone/>
              <a:defRPr sz="1500">
                <a:solidFill>
                  <a:srgbClr val="323232"/>
                </a:solidFill>
              </a:defRPr>
            </a:lvl3pPr>
            <a:lvl4pPr marL="0" indent="1028700">
              <a:spcBef>
                <a:spcPts val="100"/>
              </a:spcBef>
              <a:buClrTx/>
              <a:buSzTx/>
              <a:buFontTx/>
              <a:buNone/>
              <a:defRPr sz="1500">
                <a:solidFill>
                  <a:srgbClr val="323232"/>
                </a:solidFill>
              </a:defRPr>
            </a:lvl4pPr>
            <a:lvl5pPr marL="0" indent="1371600">
              <a:spcBef>
                <a:spcPts val="100"/>
              </a:spcBef>
              <a:buClrTx/>
              <a:buSzTx/>
              <a:buFontTx/>
              <a:buNone/>
              <a:defRPr sz="1500">
                <a:solidFill>
                  <a:srgbClr val="323232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Text Placeholder 4"/>
          <p:cNvSpPr/>
          <p:nvPr>
            <p:ph type="body" sz="quarter" idx="21"/>
          </p:nvPr>
        </p:nvSpPr>
        <p:spPr>
          <a:xfrm>
            <a:off x="4594859" y="1285241"/>
            <a:ext cx="3360421" cy="54864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spcBef>
                <a:spcPts val="1500"/>
              </a:spcBef>
              <a:buClrTx/>
              <a:buSzTx/>
              <a:buFontTx/>
              <a:buNone/>
              <a:defRPr spc="0" sz="1500">
                <a:solidFill>
                  <a:srgbClr val="323232"/>
                </a:solidFill>
              </a:defRPr>
            </a:pP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xfrm>
            <a:off x="946403" y="274320"/>
            <a:ext cx="7269482" cy="99417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xfrm>
            <a:off x="630936" y="342900"/>
            <a:ext cx="2400301" cy="120014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3378200" y="514350"/>
            <a:ext cx="4559300" cy="4114800"/>
          </a:xfrm>
          <a:prstGeom prst="rect">
            <a:avLst/>
          </a:prstGeom>
        </p:spPr>
        <p:txBody>
          <a:bodyPr/>
          <a:lstStyle>
            <a:lvl1pPr>
              <a:defRPr sz="1500"/>
            </a:lvl1pPr>
            <a:lvl2pPr marL="364001" indent="-158261">
              <a:defRPr sz="1500"/>
            </a:lvl2pPr>
            <a:lvl3pPr marL="582930" indent="-171450">
              <a:defRPr sz="1500"/>
            </a:lvl3pPr>
            <a:lvl4pPr marL="822960" indent="-205740">
              <a:defRPr sz="1500"/>
            </a:lvl4pPr>
            <a:lvl5pPr marL="1028700" indent="-205740">
              <a:defRPr sz="1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Text Placeholder 3"/>
          <p:cNvSpPr/>
          <p:nvPr>
            <p:ph type="body" sz="quarter" idx="21"/>
          </p:nvPr>
        </p:nvSpPr>
        <p:spPr>
          <a:xfrm>
            <a:off x="630936" y="1574800"/>
            <a:ext cx="2400301" cy="2857502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14000"/>
              </a:lnSpc>
              <a:spcBef>
                <a:spcPts val="600"/>
              </a:spcBef>
              <a:buClrTx/>
              <a:buSzTx/>
              <a:buFontTx/>
              <a:buNone/>
              <a:defRPr spc="0" sz="900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7"/>
          <p:cNvSpPr/>
          <p:nvPr/>
        </p:nvSpPr>
        <p:spPr>
          <a:xfrm>
            <a:off x="-1" y="3829050"/>
            <a:ext cx="8469632" cy="131445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6" name="Title Text"/>
          <p:cNvSpPr txBox="1"/>
          <p:nvPr>
            <p:ph type="title"/>
          </p:nvPr>
        </p:nvSpPr>
        <p:spPr>
          <a:xfrm>
            <a:off x="685800" y="3943350"/>
            <a:ext cx="7486650" cy="685800"/>
          </a:xfrm>
          <a:prstGeom prst="rect">
            <a:avLst/>
          </a:prstGeom>
        </p:spPr>
        <p:txBody>
          <a:bodyPr/>
          <a:lstStyle>
            <a:lvl1pPr>
              <a:defRPr sz="21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7" name="Picture Placeholder 2"/>
          <p:cNvSpPr/>
          <p:nvPr>
            <p:ph type="pic" idx="21"/>
          </p:nvPr>
        </p:nvSpPr>
        <p:spPr>
          <a:xfrm>
            <a:off x="0" y="1"/>
            <a:ext cx="8469631" cy="384669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8" name="Body Level One…"/>
          <p:cNvSpPr txBox="1"/>
          <p:nvPr>
            <p:ph type="body" sz="quarter" idx="1"/>
          </p:nvPr>
        </p:nvSpPr>
        <p:spPr>
          <a:xfrm>
            <a:off x="685800" y="4581442"/>
            <a:ext cx="7486650" cy="4477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900">
                <a:solidFill>
                  <a:srgbClr val="D9D9D9"/>
                </a:solidFill>
              </a:defRPr>
            </a:lvl1pPr>
            <a:lvl2pPr marL="0" indent="34290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900">
                <a:solidFill>
                  <a:srgbClr val="D9D9D9"/>
                </a:solidFill>
              </a:defRPr>
            </a:lvl2pPr>
            <a:lvl3pPr marL="0" indent="68580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900">
                <a:solidFill>
                  <a:srgbClr val="D9D9D9"/>
                </a:solidFill>
              </a:defRPr>
            </a:lvl3pPr>
            <a:lvl4pPr marL="0" indent="102870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900">
                <a:solidFill>
                  <a:srgbClr val="D9D9D9"/>
                </a:solidFill>
              </a:defRPr>
            </a:lvl4pPr>
            <a:lvl5pPr marL="0" indent="137160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 sz="900">
                <a:solidFill>
                  <a:srgbClr val="D9D9D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8469630" y="0"/>
            <a:ext cx="685801" cy="514350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669881" y="4596526"/>
            <a:ext cx="485550" cy="510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normAutofit fontScale="100000" lnSpcReduction="0"/>
          </a:bodyPr>
          <a:lstStyle>
            <a:lvl1pPr algn="r">
              <a:defRPr sz="2700">
                <a:solidFill>
                  <a:srgbClr val="848484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1pPr>
      <a:lvl2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2pPr>
      <a:lvl3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3pPr>
      <a:lvl4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4pPr>
      <a:lvl5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5pPr>
      <a:lvl6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6pPr>
      <a:lvl7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7pPr>
      <a:lvl8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8pPr>
      <a:lvl9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38" strike="noStrike" sz="3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9pPr>
    </p:titleStyle>
    <p:bodyStyle>
      <a:lvl1pPr marL="137160" marR="0" indent="-137160" algn="l" defTabSz="685800" rtl="0" latinLnBrk="0">
        <a:lnSpc>
          <a:spcPct val="95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Arial"/>
        <a:buChar char="•"/>
        <a:tabLst/>
        <a:defRPr b="0" baseline="0" cap="none" i="0" spc="8" strike="noStrike" sz="1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1pPr>
      <a:lvl2pPr marL="354329" marR="0" indent="-148589" algn="l" defTabSz="685800" rtl="0" latinLnBrk="0">
        <a:lnSpc>
          <a:spcPct val="95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●"/>
        <a:tabLst/>
        <a:defRPr b="0" baseline="0" cap="none" i="0" spc="8" strike="noStrike" sz="1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2pPr>
      <a:lvl3pPr marL="589788" marR="0" indent="-178308" algn="l" defTabSz="685800" rtl="0" latinLnBrk="0">
        <a:lnSpc>
          <a:spcPct val="95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●"/>
        <a:tabLst/>
        <a:defRPr b="0" baseline="0" cap="none" i="0" spc="8" strike="noStrike" sz="1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3pPr>
      <a:lvl4pPr marL="795527" marR="0" indent="-178307" algn="l" defTabSz="685800" rtl="0" latinLnBrk="0">
        <a:lnSpc>
          <a:spcPct val="95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●"/>
        <a:tabLst/>
        <a:defRPr b="0" baseline="0" cap="none" i="0" spc="8" strike="noStrike" sz="1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4pPr>
      <a:lvl5pPr marL="1001267" marR="0" indent="-178308" algn="l" defTabSz="685800" rtl="0" latinLnBrk="0">
        <a:lnSpc>
          <a:spcPct val="95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●"/>
        <a:tabLst/>
        <a:defRPr b="0" baseline="0" cap="none" i="0" spc="8" strike="noStrike" sz="1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5pPr>
      <a:lvl6pPr marL="1251435" marR="0" indent="-222885" algn="l" defTabSz="685800" rtl="0" latinLnBrk="0">
        <a:lnSpc>
          <a:spcPct val="95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●"/>
        <a:tabLst/>
        <a:defRPr b="0" baseline="0" cap="none" i="0" spc="8" strike="noStrike" sz="1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6pPr>
      <a:lvl7pPr marL="1476435" marR="0" indent="-222885" algn="l" defTabSz="685800" rtl="0" latinLnBrk="0">
        <a:lnSpc>
          <a:spcPct val="95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●"/>
        <a:tabLst/>
        <a:defRPr b="0" baseline="0" cap="none" i="0" spc="8" strike="noStrike" sz="1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7pPr>
      <a:lvl8pPr marL="1701435" marR="0" indent="-222885" algn="l" defTabSz="685800" rtl="0" latinLnBrk="0">
        <a:lnSpc>
          <a:spcPct val="95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●"/>
        <a:tabLst/>
        <a:defRPr b="0" baseline="0" cap="none" i="0" spc="8" strike="noStrike" sz="1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8pPr>
      <a:lvl9pPr marL="1926435" marR="0" indent="-222885" algn="l" defTabSz="685800" rtl="0" latinLnBrk="0">
        <a:lnSpc>
          <a:spcPct val="95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●"/>
        <a:tabLst/>
        <a:defRPr b="0" baseline="0" cap="none" i="0" spc="8" strike="noStrike" sz="1300" u="none">
          <a:solidFill>
            <a:srgbClr val="000000"/>
          </a:solidFill>
          <a:uFillTx/>
          <a:latin typeface="Century Schoolbook"/>
          <a:ea typeface="Century Schoolbook"/>
          <a:cs typeface="Century Schoolbook"/>
          <a:sym typeface="Century Schoolbook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700" u="none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700" u="none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700" u="none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700" u="none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700" u="none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700" u="none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700" u="none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700" u="none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700" u="none">
          <a:solidFill>
            <a:schemeClr val="tx1"/>
          </a:solidFill>
          <a:uFillTx/>
          <a:latin typeface="+mn-lt"/>
          <a:ea typeface="+mn-ea"/>
          <a:cs typeface="+mn-cs"/>
          <a:sym typeface="Century Schoolboo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ogle.github.io/mediapipe/solutions/pose.html" TargetMode="External"/><Relationship Id="rId3" Type="http://schemas.openxmlformats.org/officeDocument/2006/relationships/hyperlink" Target="https://google.github.io/mediapipe/solutions/face_mesh.html" TargetMode="External"/><Relationship Id="rId4" Type="http://schemas.openxmlformats.org/officeDocument/2006/relationships/hyperlink" Target="https://google.github.io/mediapipe/solutions/hands.html" TargetMode="External"/><Relationship Id="rId5" Type="http://schemas.openxmlformats.org/officeDocument/2006/relationships/hyperlink" Target="https://github.com/google/mediapipe/tree/master/mediapipe/graphs/holistic_tracking/holistic_tracking_gpu.pbtxt" TargetMode="External"/><Relationship Id="rId6" Type="http://schemas.openxmlformats.org/officeDocument/2006/relationships/hyperlink" Target="https://github.com/google/mediapipe/tree/master/mediapipe/modules/holistic_landmark/holistic_landmark_gpu.pbtxt" TargetMode="External"/><Relationship Id="rId7" Type="http://schemas.openxmlformats.org/officeDocument/2006/relationships/hyperlink" Target="https://github.com/google/mediapipe/tree/master/mediapipe/modules/holistic_landmark" TargetMode="External"/><Relationship Id="rId8" Type="http://schemas.openxmlformats.org/officeDocument/2006/relationships/hyperlink" Target="https://github.com/google/mediapipe/tree/master/mediapipe/graphs/holistic_tracking/holistic_tracking_to_render_data.pbtxt" TargetMode="External"/><Relationship Id="rId9" Type="http://schemas.openxmlformats.org/officeDocument/2006/relationships/hyperlink" Target="https://github.com/google/mediapipe/tree/master/mediapipe/modules/pose_landmark" TargetMode="External"/><Relationship Id="rId10" Type="http://schemas.openxmlformats.org/officeDocument/2006/relationships/hyperlink" Target="https://github.com/google/mediapipe/tree/master/mediapipe/modules/hand_landmark" TargetMode="External"/><Relationship Id="rId11" Type="http://schemas.openxmlformats.org/officeDocument/2006/relationships/hyperlink" Target="https://github.com/google/mediapipe/tree/master/mediapipe/modules/face_landmark/" TargetMode="External"/><Relationship Id="rId12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Array_data_structure" TargetMode="External"/><Relationship Id="rId3" Type="http://schemas.openxmlformats.org/officeDocument/2006/relationships/image" Target="../media/image1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6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www.analyticsvidhya.com/blog/2021/01/understanding-architecture-of-lstm/" TargetMode="External"/><Relationship Id="rId3" Type="http://schemas.openxmlformats.org/officeDocument/2006/relationships/hyperlink" Target="https://google.github.io/mediapipe/solutions/holistic.html" TargetMode="External"/><Relationship Id="rId4" Type="http://schemas.openxmlformats.org/officeDocument/2006/relationships/hyperlink" Target="https://docs.opencv.org/4.6.0/" TargetMode="Externa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54;p13"/>
          <p:cNvSpPr txBox="1"/>
          <p:nvPr>
            <p:ph type="ctrTitle"/>
          </p:nvPr>
        </p:nvSpPr>
        <p:spPr>
          <a:xfrm>
            <a:off x="311707" y="637400"/>
            <a:ext cx="8520602" cy="2052599"/>
          </a:xfrm>
          <a:prstGeom prst="rect">
            <a:avLst/>
          </a:prstGeom>
        </p:spPr>
        <p:txBody>
          <a:bodyPr lIns="91424" tIns="91424" rIns="91424" bIns="91424"/>
          <a:lstStyle/>
          <a:p>
            <a:pPr algn="ctr" defTabSz="493776">
              <a:defRPr spc="-72" sz="3456"/>
            </a:pPr>
            <a:r>
              <a:t>Sign Language Recognition</a:t>
            </a:r>
            <a:br/>
          </a:p>
          <a:p>
            <a:pPr algn="ctr" defTabSz="493776">
              <a:defRPr spc="-24" sz="1152"/>
            </a:pPr>
            <a:r>
              <a:t>by</a:t>
            </a:r>
          </a:p>
          <a:p>
            <a:pPr algn="ctr" defTabSz="493776">
              <a:defRPr spc="-24" sz="1152"/>
            </a:pPr>
          </a:p>
          <a:p>
            <a:pPr algn="ctr" defTabSz="493776">
              <a:defRPr spc="-24" sz="1152"/>
            </a:pPr>
            <a:r>
              <a:t>           VARUN - 02070206</a:t>
            </a:r>
          </a:p>
          <a:p>
            <a:pPr algn="ctr" defTabSz="493776">
              <a:defRPr spc="-24" sz="1152"/>
            </a:pPr>
            <a:r>
              <a:t>      SANJANA  - 02075870   </a:t>
            </a:r>
          </a:p>
          <a:p>
            <a:pPr algn="ctr" defTabSz="493776">
              <a:defRPr spc="-24" sz="1152"/>
            </a:pPr>
            <a:r>
              <a:t>             TILAK - 02020599  </a:t>
            </a:r>
          </a:p>
          <a:p>
            <a:pPr algn="ctr" defTabSz="493776">
              <a:defRPr spc="-24" sz="1152"/>
            </a:pPr>
            <a:r>
              <a:t>GHANASHYAM -02070793</a:t>
            </a:r>
          </a:p>
        </p:txBody>
      </p:sp>
      <p:sp>
        <p:nvSpPr>
          <p:cNvPr id="118" name="Under the Guidance of…"/>
          <p:cNvSpPr txBox="1"/>
          <p:nvPr/>
        </p:nvSpPr>
        <p:spPr>
          <a:xfrm>
            <a:off x="405826" y="2716158"/>
            <a:ext cx="7415745" cy="2399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567939" marR="880110" indent="174625">
              <a:lnSpc>
                <a:spcPts val="2100"/>
              </a:lnSpc>
              <a:defRPr spc="65"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</a:t>
            </a:r>
          </a:p>
          <a:p>
            <a:pPr marL="2567939" marR="880110" indent="174625">
              <a:lnSpc>
                <a:spcPts val="2100"/>
              </a:lnSpc>
              <a:defRPr spc="65"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    </a:t>
            </a:r>
            <a:r>
              <a:rPr spc="80"/>
              <a:t>Under</a:t>
            </a:r>
            <a:r>
              <a:rPr spc="40"/>
              <a:t> </a:t>
            </a:r>
            <a:r>
              <a:t>the</a:t>
            </a:r>
            <a:r>
              <a:rPr spc="40"/>
              <a:t> </a:t>
            </a:r>
            <a:r>
              <a:rPr spc="75"/>
              <a:t>Guidance</a:t>
            </a:r>
            <a:r>
              <a:rPr spc="40"/>
              <a:t> </a:t>
            </a:r>
            <a:r>
              <a:rPr spc="85"/>
              <a:t>of</a:t>
            </a:r>
            <a:r>
              <a:t> </a:t>
            </a:r>
          </a:p>
          <a:p>
            <a:pPr marL="2567939" marR="880110" indent="174625">
              <a:lnSpc>
                <a:spcPts val="2100"/>
              </a:lnSpc>
              <a:defRPr spc="65"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  </a:t>
            </a:r>
            <a:r>
              <a:rPr spc="40"/>
              <a:t>Prof.</a:t>
            </a:r>
            <a:r>
              <a:rPr spc="30"/>
              <a:t> </a:t>
            </a:r>
            <a:r>
              <a:rPr b="1"/>
              <a:t>AshokKumar</a:t>
            </a:r>
            <a:r>
              <a:rPr b="1" spc="35"/>
              <a:t> </a:t>
            </a:r>
            <a:r>
              <a:rPr b="1" spc="90"/>
              <a:t>R</a:t>
            </a:r>
            <a:r>
              <a:rPr b="1" spc="30"/>
              <a:t> </a:t>
            </a:r>
            <a:r>
              <a:rPr b="1" spc="45"/>
              <a:t>Patel</a:t>
            </a:r>
            <a:endParaRPr spc="48" sz="1200">
              <a:latin typeface="+mj-lt"/>
              <a:ea typeface="+mj-ea"/>
              <a:cs typeface="+mj-cs"/>
              <a:sym typeface="Helvetica"/>
            </a:endParaRPr>
          </a:p>
          <a:p>
            <a:pPr>
              <a:lnSpc>
                <a:spcPts val="1000"/>
              </a:lnSpc>
              <a:defRPr sz="1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lnSpc>
                <a:spcPts val="1000"/>
              </a:lnSpc>
              <a:defRPr sz="1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lnSpc>
                <a:spcPts val="1000"/>
              </a:lnSpc>
              <a:defRPr sz="1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lnSpc>
                <a:spcPts val="1500"/>
              </a:lnSpc>
              <a:defRPr sz="1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1817370">
              <a:lnSpc>
                <a:spcPts val="1800"/>
              </a:lnSpc>
              <a:defRPr spc="80"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</a:t>
            </a:r>
            <a:r>
              <a:rPr spc="75"/>
              <a:t>Submitted</a:t>
            </a:r>
            <a:r>
              <a:rPr spc="45"/>
              <a:t> </a:t>
            </a:r>
            <a:r>
              <a:rPr spc="70"/>
              <a:t>to</a:t>
            </a:r>
            <a:r>
              <a:rPr spc="50"/>
              <a:t> </a:t>
            </a:r>
            <a:r>
              <a:rPr spc="65"/>
              <a:t>the</a:t>
            </a:r>
            <a:r>
              <a:rPr spc="45"/>
              <a:t> </a:t>
            </a:r>
            <a:r>
              <a:t>Department</a:t>
            </a:r>
            <a:r>
              <a:rPr spc="50"/>
              <a:t> </a:t>
            </a:r>
            <a:r>
              <a:rPr spc="65"/>
              <a:t>of</a:t>
            </a:r>
            <a:r>
              <a:rPr spc="50"/>
              <a:t> </a:t>
            </a:r>
            <a:r>
              <a:t>Computer</a:t>
            </a:r>
            <a:r>
              <a:rPr spc="45"/>
              <a:t> </a:t>
            </a:r>
            <a:r>
              <a:rPr spc="70"/>
              <a:t>Science.</a:t>
            </a:r>
            <a:endParaRPr spc="52" sz="1200">
              <a:latin typeface="+mj-lt"/>
              <a:ea typeface="+mj-ea"/>
              <a:cs typeface="+mj-cs"/>
              <a:sym typeface="Helvetica"/>
            </a:endParaRPr>
          </a:p>
          <a:p>
            <a:pPr marL="1817370">
              <a:lnSpc>
                <a:spcPts val="1800"/>
              </a:lnSpc>
              <a:defRPr spc="80"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spc="52" sz="1200">
              <a:latin typeface="+mj-lt"/>
              <a:ea typeface="+mj-ea"/>
              <a:cs typeface="+mj-cs"/>
              <a:sym typeface="Helvetica"/>
            </a:endParaRPr>
          </a:p>
          <a:p>
            <a:pPr lvl="2" marL="1817370" indent="457200">
              <a:lnSpc>
                <a:spcPts val="1800"/>
              </a:lnSpc>
              <a:defRPr spc="80"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pc="52" sz="1200">
                <a:latin typeface="+mj-lt"/>
                <a:ea typeface="+mj-ea"/>
                <a:cs typeface="+mj-cs"/>
                <a:sym typeface="Helvetica"/>
              </a:rPr>
              <a:t>           </a:t>
            </a:r>
            <a:r>
              <a:t>University </a:t>
            </a:r>
            <a:r>
              <a:t>Of</a:t>
            </a:r>
            <a:r>
              <a:rPr spc="70"/>
              <a:t> </a:t>
            </a:r>
            <a:r>
              <a:t>Massachusetts </a:t>
            </a:r>
          </a:p>
          <a:p>
            <a:pPr lvl="2" marL="1817370" indent="457200">
              <a:lnSpc>
                <a:spcPts val="1800"/>
              </a:lnSpc>
              <a:defRPr spc="70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         </a:t>
            </a:r>
            <a:r>
              <a:rPr spc="65"/>
              <a:t>North</a:t>
            </a:r>
            <a:r>
              <a:rPr spc="43"/>
              <a:t> </a:t>
            </a:r>
            <a:r>
              <a:rPr spc="65"/>
              <a:t>Dartmouth,</a:t>
            </a:r>
            <a:r>
              <a:rPr spc="43"/>
              <a:t>Massachusetts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le 1"/>
          <p:cNvSpPr txBox="1"/>
          <p:nvPr>
            <p:ph type="title"/>
          </p:nvPr>
        </p:nvSpPr>
        <p:spPr>
          <a:xfrm>
            <a:off x="856924" y="-50607"/>
            <a:ext cx="7269482" cy="994172"/>
          </a:xfrm>
          <a:prstGeom prst="rect">
            <a:avLst/>
          </a:prstGeom>
        </p:spPr>
        <p:txBody>
          <a:bodyPr/>
          <a:lstStyle>
            <a:lvl1pPr>
              <a:defRPr spc="-87" sz="2900"/>
            </a:lvl1pPr>
          </a:lstStyle>
          <a:p>
            <a:pPr/>
            <a:r>
              <a:t>Mediapipe Holistic Pipeline</a:t>
            </a:r>
          </a:p>
        </p:txBody>
      </p:sp>
      <p:sp>
        <p:nvSpPr>
          <p:cNvPr id="176" name="Content Placeholder 2"/>
          <p:cNvSpPr txBox="1"/>
          <p:nvPr>
            <p:ph type="body" idx="1"/>
          </p:nvPr>
        </p:nvSpPr>
        <p:spPr>
          <a:xfrm>
            <a:off x="166683" y="1056167"/>
            <a:ext cx="7959722" cy="3337931"/>
          </a:xfrm>
          <a:prstGeom prst="rect">
            <a:avLst/>
          </a:prstGeom>
        </p:spPr>
        <p:txBody>
          <a:bodyPr/>
          <a:lstStyle/>
          <a:p>
            <a:pPr algn="just">
              <a:defRPr spc="0"/>
            </a:pPr>
            <a:r>
              <a:t>The Media Pipe Holistic pipeline integrates separate models for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2" invalidUrl="" action="" tgtFrame="" tooltip="" history="1" highlightClick="0" endSnd="0"/>
              </a:rPr>
              <a:t>pose</a:t>
            </a:r>
            <a:r>
              <a:t>,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3" invalidUrl="" action="" tgtFrame="" tooltip="" history="1" highlightClick="0" endSnd="0"/>
              </a:rPr>
              <a:t>face</a:t>
            </a:r>
            <a:r>
              <a:t> and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4" invalidUrl="" action="" tgtFrame="" tooltip="" history="1" highlightClick="0" endSnd="0"/>
              </a:rPr>
              <a:t>hand</a:t>
            </a:r>
            <a:r>
              <a:t> components, each of which are optimized for their particular domain.</a:t>
            </a:r>
          </a:p>
          <a:p>
            <a:pPr algn="just">
              <a:defRPr spc="0"/>
            </a:pPr>
            <a:r>
              <a:t>The pipeline is implemented as a MediaPipe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5" invalidUrl="" action="" tgtFrame="" tooltip="" history="1" highlightClick="0" endSnd="0"/>
              </a:rPr>
              <a:t>graph</a:t>
            </a:r>
            <a:r>
              <a:t> that uses a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6" invalidUrl="" action="" tgtFrame="" tooltip="" history="1" highlightClick="0" endSnd="0"/>
              </a:rPr>
              <a:t>holistic landmark subgraph</a:t>
            </a:r>
            <a:r>
              <a:rPr>
                <a:solidFill>
                  <a:srgbClr val="7C240B"/>
                </a:solidFill>
              </a:rPr>
              <a:t> </a:t>
            </a:r>
            <a:r>
              <a:t>from the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7" invalidUrl="" action="" tgtFrame="" tooltip="" history="1" highlightClick="0" endSnd="0"/>
              </a:rPr>
              <a:t>holistic landmark module</a:t>
            </a:r>
            <a:r>
              <a:rPr>
                <a:solidFill>
                  <a:srgbClr val="7C240B"/>
                </a:solidFill>
              </a:rPr>
              <a:t> </a:t>
            </a:r>
            <a:r>
              <a:t>and renders using a dedicated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8" invalidUrl="" action="" tgtFrame="" tooltip="" history="1" highlightClick="0" endSnd="0"/>
              </a:rPr>
              <a:t>holistic renderer subgraph</a:t>
            </a:r>
            <a:r>
              <a:rPr>
                <a:solidFill>
                  <a:srgbClr val="7C240B"/>
                </a:solidFill>
              </a:rPr>
              <a:t>. </a:t>
            </a:r>
            <a:r>
              <a:t>The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6" invalidUrl="" action="" tgtFrame="" tooltip="" history="1" highlightClick="0" endSnd="0"/>
              </a:rPr>
              <a:t>holistic landmark subgraph</a:t>
            </a:r>
            <a:r>
              <a:rPr>
                <a:solidFill>
                  <a:srgbClr val="7C240B"/>
                </a:solidFill>
              </a:rPr>
              <a:t> </a:t>
            </a:r>
            <a:r>
              <a:t>internally uses a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9" invalidUrl="" action="" tgtFrame="" tooltip="" history="1" highlightClick="0" endSnd="0"/>
              </a:rPr>
              <a:t>pose landmark module</a:t>
            </a:r>
            <a:r>
              <a:rPr>
                <a:solidFill>
                  <a:srgbClr val="7C240B"/>
                </a:solidFill>
              </a:rPr>
              <a:t> </a:t>
            </a:r>
            <a:r>
              <a:t>,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10" invalidUrl="" action="" tgtFrame="" tooltip="" history="1" highlightClick="0" endSnd="0"/>
              </a:rPr>
              <a:t>hand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10" invalidUrl="" action="" tgtFrame="" tooltip="" history="1" highlightClick="0" endSnd="0"/>
              </a:rPr>
              <a:t> 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10" invalidUrl="" action="" tgtFrame="" tooltip="" history="1" highlightClick="0" endSnd="0"/>
              </a:rPr>
              <a:t>landmark module</a:t>
            </a:r>
            <a:r>
              <a:rPr>
                <a:solidFill>
                  <a:srgbClr val="7C240B"/>
                </a:solidFill>
              </a:rPr>
              <a:t> </a:t>
            </a:r>
            <a:r>
              <a:t>and</a:t>
            </a:r>
            <a:r>
              <a:rPr>
                <a:solidFill>
                  <a:srgbClr val="7C240B"/>
                </a:solidFill>
              </a:rPr>
              <a:t>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11" invalidUrl="" action="" tgtFrame="" tooltip="" history="1" highlightClick="0" endSnd="0"/>
              </a:rPr>
              <a:t>face landmark module</a:t>
            </a:r>
            <a:r>
              <a:rPr>
                <a:solidFill>
                  <a:srgbClr val="7C240B"/>
                </a:solidFill>
              </a:rPr>
              <a:t>. </a:t>
            </a:r>
          </a:p>
        </p:txBody>
      </p:sp>
      <p:pic>
        <p:nvPicPr>
          <p:cNvPr id="177" name="Picture 3" descr="Picture 3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3416822" y="2711477"/>
            <a:ext cx="4553639" cy="20519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23;p22"/>
          <p:cNvSpPr txBox="1"/>
          <p:nvPr>
            <p:ph type="title"/>
          </p:nvPr>
        </p:nvSpPr>
        <p:spPr>
          <a:xfrm>
            <a:off x="623399" y="502663"/>
            <a:ext cx="8520601" cy="572702"/>
          </a:xfrm>
          <a:prstGeom prst="rect">
            <a:avLst/>
          </a:prstGeom>
        </p:spPr>
        <p:txBody>
          <a:bodyPr/>
          <a:lstStyle>
            <a:lvl1pPr defTabSz="596645">
              <a:defRPr spc="-87" sz="2523"/>
            </a:lvl1pPr>
          </a:lstStyle>
          <a:p>
            <a:pPr/>
            <a:r>
              <a:t>Model : LSTM Neural Network</a:t>
            </a:r>
          </a:p>
        </p:txBody>
      </p:sp>
      <p:sp>
        <p:nvSpPr>
          <p:cNvPr id="180" name="Google Shape;124;p22"/>
          <p:cNvSpPr txBox="1"/>
          <p:nvPr>
            <p:ph type="body" idx="1"/>
          </p:nvPr>
        </p:nvSpPr>
        <p:spPr>
          <a:xfrm>
            <a:off x="0" y="789014"/>
            <a:ext cx="8130362" cy="3782065"/>
          </a:xfrm>
          <a:prstGeom prst="rect">
            <a:avLst/>
          </a:prstGeom>
        </p:spPr>
        <p:txBody>
          <a:bodyPr anchor="ctr"/>
          <a:lstStyle/>
          <a:p>
            <a:pPr algn="just">
              <a:buChar char="•"/>
              <a:defRPr spc="0"/>
            </a:pPr>
            <a:r>
              <a:t>LSTMs deal with both Long Term Memory (LTM) and Short Term Memory (STM) and for making the calculations simple and effective it uses the concept of gates.</a:t>
            </a:r>
          </a:p>
          <a:p>
            <a:pPr marL="0" indent="114300" algn="just">
              <a:buSzTx/>
              <a:buNone/>
            </a:pPr>
          </a:p>
          <a:p>
            <a:pPr algn="just">
              <a:buChar char="•"/>
              <a:defRPr b="1" spc="0"/>
            </a:pPr>
            <a:r>
              <a:t>Forget Gate:</a:t>
            </a:r>
            <a:r>
              <a:rPr b="0"/>
              <a:t> LTM goes to forget gate and it forgets information that is not useful.</a:t>
            </a:r>
            <a:endParaRPr b="0"/>
          </a:p>
          <a:p>
            <a:pPr marL="0" indent="114300" algn="just">
              <a:buSzTx/>
              <a:buNone/>
            </a:pPr>
          </a:p>
          <a:p>
            <a:pPr algn="just">
              <a:buChar char="•"/>
              <a:defRPr b="1" spc="0"/>
            </a:pPr>
            <a:r>
              <a:t>Learn Gate:</a:t>
            </a:r>
            <a:r>
              <a:rPr b="0"/>
              <a:t> Event ( current input ) and STM are combined together so that necessary information that we have recently learned from STM can be applied to the current input.</a:t>
            </a:r>
            <a:endParaRPr b="0"/>
          </a:p>
          <a:p>
            <a:pPr marL="0" indent="114300" algn="just">
              <a:buSzTx/>
              <a:buNone/>
            </a:pPr>
          </a:p>
          <a:p>
            <a:pPr algn="just">
              <a:buChar char="•"/>
              <a:defRPr b="1" spc="0"/>
            </a:pPr>
            <a:r>
              <a:t>Remember Gate:</a:t>
            </a:r>
            <a:r>
              <a:rPr b="0"/>
              <a:t> LTM information that we haven’t forget and STM and Event are combined together in Remember gate which works as updated LTM.</a:t>
            </a:r>
            <a:endParaRPr b="0"/>
          </a:p>
          <a:p>
            <a:pPr marL="0" indent="114300" algn="just">
              <a:buSzTx/>
              <a:buNone/>
            </a:pPr>
          </a:p>
          <a:p>
            <a:pPr algn="just">
              <a:buChar char="•"/>
              <a:defRPr b="1" spc="0"/>
            </a:pPr>
            <a:r>
              <a:t>Use Gate:</a:t>
            </a:r>
            <a:r>
              <a:rPr b="0"/>
              <a:t> This gate also uses LTM, STM, and Event to predict the output of the current event which works as an updated STM.</a:t>
            </a:r>
            <a:endParaRPr b="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ontent Placeholder 2"/>
          <p:cNvSpPr txBox="1"/>
          <p:nvPr>
            <p:ph type="body" idx="1"/>
          </p:nvPr>
        </p:nvSpPr>
        <p:spPr>
          <a:xfrm>
            <a:off x="350980" y="825794"/>
            <a:ext cx="6446522" cy="3263505"/>
          </a:xfrm>
          <a:prstGeom prst="rect">
            <a:avLst/>
          </a:prstGeom>
        </p:spPr>
        <p:txBody>
          <a:bodyPr/>
          <a:lstStyle/>
          <a:p>
            <a:pPr algn="just">
              <a:defRPr spc="0">
                <a:solidFill>
                  <a:srgbClr val="222222"/>
                </a:solidFill>
              </a:defRPr>
            </a:pPr>
            <a:r>
              <a:t>Training LSTMs removes the problem of Vanishing Gradient ( weights become too small that under-fits the model ), but it still faces the issue of Exploding Gradient ( weights become too large that over-fits the model ).</a:t>
            </a:r>
          </a:p>
          <a:p>
            <a:pPr algn="just"/>
          </a:p>
          <a:p>
            <a:pPr marL="0" indent="0">
              <a:buSzTx/>
              <a:buNone/>
              <a:defRPr b="1"/>
            </a:pPr>
          </a:p>
          <a:p>
            <a:pPr marL="0" indent="0">
              <a:buSzTx/>
              <a:buNone/>
              <a:defRPr b="1"/>
            </a:pPr>
          </a:p>
          <a:p>
            <a:pPr marL="0" indent="0">
              <a:buSzTx/>
              <a:buNone/>
              <a:defRPr b="1"/>
            </a:pPr>
          </a:p>
          <a:p>
            <a:pPr marL="0" indent="0">
              <a:buSzTx/>
              <a:buNone/>
              <a:defRPr b="1" spc="0"/>
            </a:pPr>
            <a:r>
              <a:t>Split sequentially (Train: 80%,  Test: 20%)</a:t>
            </a:r>
          </a:p>
        </p:txBody>
      </p:sp>
      <p:pic>
        <p:nvPicPr>
          <p:cNvPr id="183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5552" y="1612603"/>
            <a:ext cx="3617092" cy="32621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16;p21"/>
          <p:cNvSpPr txBox="1"/>
          <p:nvPr>
            <p:ph type="title"/>
          </p:nvPr>
        </p:nvSpPr>
        <p:spPr>
          <a:xfrm>
            <a:off x="946403" y="274320"/>
            <a:ext cx="7269482" cy="994173"/>
          </a:xfrm>
          <a:prstGeom prst="rect">
            <a:avLst/>
          </a:prstGeom>
        </p:spPr>
        <p:txBody>
          <a:bodyPr lIns="91424" tIns="91424" rIns="91424" bIns="91424" anchor="t"/>
          <a:lstStyle/>
          <a:p>
            <a:pPr defTabSz="658368">
              <a:defRPr spc="-96" sz="2784"/>
            </a:pPr>
            <a:r>
              <a:t>Training the dataset</a:t>
            </a:r>
            <a:br/>
          </a:p>
        </p:txBody>
      </p:sp>
      <p:sp>
        <p:nvSpPr>
          <p:cNvPr id="186" name="Content Placeholder 1"/>
          <p:cNvSpPr txBox="1"/>
          <p:nvPr>
            <p:ph type="body" idx="1"/>
          </p:nvPr>
        </p:nvSpPr>
        <p:spPr>
          <a:xfrm>
            <a:off x="187947" y="939997"/>
            <a:ext cx="8262709" cy="3263504"/>
          </a:xfrm>
          <a:prstGeom prst="rect">
            <a:avLst/>
          </a:prstGeom>
        </p:spPr>
        <p:txBody>
          <a:bodyPr/>
          <a:lstStyle/>
          <a:p>
            <a:pPr algn="just">
              <a:defRPr spc="0"/>
            </a:pPr>
            <a:r>
              <a:t>The model is initially fit on a </a:t>
            </a:r>
            <a:r>
              <a:rPr b="1"/>
              <a:t>training data set</a:t>
            </a:r>
            <a:r>
              <a:t>, which is a set of examples used to fit the parameters of the model. The model trained on the training data set using a learning method. In practice, the training data set often consists of pairs of an input 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2" invalidUrl="" action="" tgtFrame="" tooltip="" history="1" highlightClick="0" endSnd="0"/>
              </a:rPr>
              <a:t>vector</a:t>
            </a:r>
            <a:r>
              <a:t> (or scalar) and the corresponding output vector (or scalar), where the answer key is commonly denoted as the </a:t>
            </a:r>
            <a:r>
              <a:rPr i="1"/>
              <a:t>target</a:t>
            </a:r>
            <a:r>
              <a:t> (or </a:t>
            </a:r>
            <a:r>
              <a:rPr i="1"/>
              <a:t>label</a:t>
            </a:r>
            <a:r>
              <a:t>). </a:t>
            </a:r>
          </a:p>
        </p:txBody>
      </p:sp>
      <p:pic>
        <p:nvPicPr>
          <p:cNvPr id="187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1227" y="2176658"/>
            <a:ext cx="5979781" cy="26003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16;p21"/>
          <p:cNvSpPr txBox="1"/>
          <p:nvPr>
            <p:ph type="title"/>
          </p:nvPr>
        </p:nvSpPr>
        <p:spPr>
          <a:xfrm>
            <a:off x="946403" y="253055"/>
            <a:ext cx="7269482" cy="994172"/>
          </a:xfrm>
          <a:prstGeom prst="rect">
            <a:avLst/>
          </a:prstGeom>
        </p:spPr>
        <p:txBody>
          <a:bodyPr lIns="91424" tIns="91424" rIns="91424" bIns="91424" anchor="t"/>
          <a:lstStyle/>
          <a:p>
            <a:pPr defTabSz="658368">
              <a:defRPr spc="-96" sz="2784"/>
            </a:pPr>
            <a:r>
              <a:t>Confusion Matrix</a:t>
            </a:r>
            <a:br/>
          </a:p>
        </p:txBody>
      </p:sp>
      <p:sp>
        <p:nvSpPr>
          <p:cNvPr id="190" name="Content Placeholder 1"/>
          <p:cNvSpPr txBox="1"/>
          <p:nvPr>
            <p:ph type="body" idx="1"/>
          </p:nvPr>
        </p:nvSpPr>
        <p:spPr>
          <a:xfrm>
            <a:off x="311888" y="999460"/>
            <a:ext cx="7903996" cy="3635643"/>
          </a:xfrm>
          <a:prstGeom prst="rect">
            <a:avLst/>
          </a:prstGeom>
        </p:spPr>
        <p:txBody>
          <a:bodyPr/>
          <a:lstStyle/>
          <a:p>
            <a:pPr algn="just">
              <a:defRPr spc="0">
                <a:solidFill>
                  <a:srgbClr val="292929"/>
                </a:solidFill>
              </a:defRPr>
            </a:pPr>
            <a:r>
              <a:t>Confusion Matrix is a performance measurement for machine learning classification problem where output can be two or more classes. It is a table with 4 different combinations of predicted and actual values.</a:t>
            </a:r>
          </a:p>
          <a:p>
            <a:pPr marL="0" indent="0">
              <a:buSzTx/>
              <a:buNone/>
              <a:defRPr spc="0"/>
            </a:pPr>
            <a:br/>
          </a:p>
        </p:txBody>
      </p:sp>
      <p:pic>
        <p:nvPicPr>
          <p:cNvPr id="19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0" t="35053" r="43460" b="0"/>
          <a:stretch>
            <a:fillRect/>
          </a:stretch>
        </p:blipFill>
        <p:spPr>
          <a:xfrm>
            <a:off x="4348003" y="2172739"/>
            <a:ext cx="3480697" cy="23484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2587" y="2172740"/>
            <a:ext cx="3175969" cy="23346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 Placeholder 2"/>
          <p:cNvSpPr txBox="1"/>
          <p:nvPr>
            <p:ph type="body" idx="1"/>
          </p:nvPr>
        </p:nvSpPr>
        <p:spPr>
          <a:xfrm>
            <a:off x="311699" y="584791"/>
            <a:ext cx="8520602" cy="3984084"/>
          </a:xfrm>
          <a:prstGeom prst="rect">
            <a:avLst/>
          </a:prstGeom>
        </p:spPr>
        <p:txBody>
          <a:bodyPr anchor="ctr"/>
          <a:lstStyle>
            <a:lvl1pPr marL="0" indent="114300" algn="ctr">
              <a:buSzTx/>
              <a:buNone/>
              <a:defRPr spc="0" sz="4800"/>
            </a:lvl1pPr>
          </a:lstStyle>
          <a:p>
            <a:pPr/>
            <a:r>
              <a:t>Screenshots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itle 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596645">
              <a:defRPr spc="-87" sz="2523"/>
            </a:lvl1pPr>
          </a:lstStyle>
          <a:p>
            <a:pPr/>
            <a:r>
              <a:t>Hello</a:t>
            </a:r>
          </a:p>
        </p:txBody>
      </p:sp>
      <p:pic>
        <p:nvPicPr>
          <p:cNvPr id="19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0" t="0" r="10719" b="13164"/>
          <a:stretch>
            <a:fillRect/>
          </a:stretch>
        </p:blipFill>
        <p:spPr>
          <a:xfrm>
            <a:off x="311699" y="1148315"/>
            <a:ext cx="7734949" cy="35501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le 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596645">
              <a:defRPr spc="-87" sz="2523"/>
            </a:lvl1pPr>
          </a:lstStyle>
          <a:p>
            <a:pPr/>
            <a:r>
              <a:t>Yes</a:t>
            </a:r>
          </a:p>
        </p:txBody>
      </p:sp>
      <p:pic>
        <p:nvPicPr>
          <p:cNvPr id="200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rcRect l="0" t="0" r="10943" b="11154"/>
          <a:stretch>
            <a:fillRect/>
          </a:stretch>
        </p:blipFill>
        <p:spPr>
          <a:xfrm>
            <a:off x="311700" y="1077432"/>
            <a:ext cx="7612668" cy="37001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itle 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596645">
              <a:defRPr spc="-87" sz="2523"/>
            </a:lvl1pPr>
          </a:lstStyle>
          <a:p>
            <a:pPr/>
            <a:r>
              <a:t>No</a:t>
            </a:r>
          </a:p>
        </p:txBody>
      </p:sp>
      <p:pic>
        <p:nvPicPr>
          <p:cNvPr id="20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0" t="0" r="10123" b="13451"/>
          <a:stretch>
            <a:fillRect/>
          </a:stretch>
        </p:blipFill>
        <p:spPr>
          <a:xfrm>
            <a:off x="311699" y="1119962"/>
            <a:ext cx="7747780" cy="35785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hanks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3" sz="2900"/>
            </a:lvl1pPr>
          </a:lstStyle>
          <a:p>
            <a:pPr/>
            <a:r>
              <a:t>Thanks</a:t>
            </a:r>
          </a:p>
        </p:txBody>
      </p:sp>
      <p:pic>
        <p:nvPicPr>
          <p:cNvPr id="206" name="Screenshot 2022-12-10 at 2.37.58 PM.png" descr="Screenshot 2022-12-10 at 2.37.5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6444" y="1021994"/>
            <a:ext cx="6318036" cy="36790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66;p1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69" sz="2900"/>
            </a:lvl1pPr>
          </a:lstStyle>
          <a:p>
            <a:pPr/>
            <a:r>
              <a:t>Introduction</a:t>
            </a:r>
          </a:p>
        </p:txBody>
      </p:sp>
      <p:sp>
        <p:nvSpPr>
          <p:cNvPr id="121" name="Google Shape;67;p15"/>
          <p:cNvSpPr txBox="1"/>
          <p:nvPr>
            <p:ph type="body" sz="half" idx="1"/>
          </p:nvPr>
        </p:nvSpPr>
        <p:spPr>
          <a:xfrm>
            <a:off x="4464579" y="787870"/>
            <a:ext cx="3837001" cy="3695102"/>
          </a:xfrm>
          <a:prstGeom prst="rect">
            <a:avLst/>
          </a:prstGeom>
        </p:spPr>
        <p:txBody>
          <a:bodyPr anchor="ctr"/>
          <a:lstStyle/>
          <a:p>
            <a:pPr marL="457200" indent="-342900" algn="l">
              <a:lnSpc>
                <a:spcPct val="104999"/>
              </a:lnSpc>
              <a:spcBef>
                <a:spcPts val="600"/>
              </a:spcBef>
              <a:buClr>
                <a:schemeClr val="accent1"/>
              </a:buClr>
              <a:buSzPts val="1400"/>
              <a:buFont typeface="Arial"/>
              <a:buChar char="•"/>
              <a:defRPr spc="0" sz="1400"/>
            </a:pPr>
            <a:r>
              <a:t>Whether it takes the form of audible, visual, or visual expression, communication is essential to life in the world.</a:t>
            </a:r>
            <a:endParaRPr spc="8" sz="1300"/>
          </a:p>
          <a:p>
            <a:pPr marL="457200" indent="-342900" algn="l">
              <a:lnSpc>
                <a:spcPct val="104999"/>
              </a:lnSpc>
              <a:spcBef>
                <a:spcPts val="600"/>
              </a:spcBef>
              <a:buClr>
                <a:schemeClr val="accent1"/>
              </a:buClr>
              <a:buSzPts val="1400"/>
              <a:buFont typeface="Arial"/>
              <a:buChar char="•"/>
              <a:defRPr spc="0" sz="14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﻿</a:t>
            </a:r>
            <a:r>
              <a:t>The communication among the deaf and dumb people is carried by text and visual expressions.</a:t>
            </a:r>
            <a:endParaRPr spc="8" sz="1300"/>
          </a:p>
          <a:p>
            <a:pPr marL="457200" indent="-342900" algn="l">
              <a:lnSpc>
                <a:spcPct val="104999"/>
              </a:lnSpc>
              <a:spcBef>
                <a:spcPts val="600"/>
              </a:spcBef>
              <a:buClr>
                <a:schemeClr val="accent1"/>
              </a:buClr>
              <a:buSzPts val="1400"/>
              <a:buFont typeface="Arial"/>
              <a:buChar char="•"/>
              <a:defRPr spc="0" sz="14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﻿</a:t>
            </a:r>
            <a:r>
              <a:t>Gestural communication is always in the scope of confidential and secure communication.</a:t>
            </a:r>
            <a:endParaRPr spc="8" sz="1300"/>
          </a:p>
          <a:p>
            <a:pPr marL="457200" indent="-342900" algn="l">
              <a:lnSpc>
                <a:spcPct val="104999"/>
              </a:lnSpc>
              <a:spcBef>
                <a:spcPts val="600"/>
              </a:spcBef>
              <a:buClr>
                <a:schemeClr val="accent1"/>
              </a:buClr>
              <a:buSzPts val="1400"/>
              <a:buFont typeface="Arial"/>
              <a:buChar char="•"/>
              <a:defRPr spc="0" sz="1400"/>
            </a:pPr>
            <a:r>
              <a:t>When communicating, the human hands and facial features have a significant impact on how people convey their thoughts.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130;p2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596645">
              <a:defRPr spc="-87" sz="2523"/>
            </a:lvl1pPr>
          </a:lstStyle>
          <a:p>
            <a:pPr/>
            <a:r>
              <a:t>Results</a:t>
            </a:r>
          </a:p>
        </p:txBody>
      </p:sp>
      <p:grpSp>
        <p:nvGrpSpPr>
          <p:cNvPr id="213" name="Google Shape;131;p23"/>
          <p:cNvGrpSpPr/>
          <p:nvPr/>
        </p:nvGrpSpPr>
        <p:grpSpPr>
          <a:xfrm>
            <a:off x="382980" y="1630984"/>
            <a:ext cx="7683190" cy="2708690"/>
            <a:chOff x="0" y="0"/>
            <a:chExt cx="7683188" cy="2708688"/>
          </a:xfrm>
        </p:grpSpPr>
        <p:sp>
          <p:nvSpPr>
            <p:cNvPr id="209" name="Square"/>
            <p:cNvSpPr/>
            <p:nvPr/>
          </p:nvSpPr>
          <p:spPr>
            <a:xfrm>
              <a:off x="971437" y="0"/>
              <a:ext cx="1589627" cy="1589626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397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0" name="Accuracy of Training is 0.97"/>
            <p:cNvSpPr txBox="1"/>
            <p:nvPr/>
          </p:nvSpPr>
          <p:spPr>
            <a:xfrm>
              <a:off x="0" y="1997488"/>
              <a:ext cx="3532500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 defTabSz="1022350">
                <a:spcBef>
                  <a:spcPts val="900"/>
                </a:spcBef>
                <a:defRPr sz="2300"/>
              </a:lvl1pPr>
            </a:lstStyle>
            <a:p>
              <a:pPr/>
              <a:r>
                <a:t>Accuracy of Training is 0.97</a:t>
              </a:r>
            </a:p>
          </p:txBody>
        </p:sp>
        <p:sp>
          <p:nvSpPr>
            <p:cNvPr id="211" name="Square"/>
            <p:cNvSpPr/>
            <p:nvPr/>
          </p:nvSpPr>
          <p:spPr>
            <a:xfrm>
              <a:off x="5122124" y="0"/>
              <a:ext cx="1589627" cy="1589626"/>
            </a:xfrm>
            <a:prstGeom prst="rect">
              <a:avLst/>
            </a:prstGeom>
            <a:blipFill rotWithShape="1">
              <a:blip r:embed="rId3"/>
              <a:srcRect l="0" t="0" r="0" b="0"/>
              <a:stretch>
                <a:fillRect/>
              </a:stretch>
            </a:blipFill>
            <a:ln w="1397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2" name="Accuracy of Testing is 0.92"/>
            <p:cNvSpPr txBox="1"/>
            <p:nvPr/>
          </p:nvSpPr>
          <p:spPr>
            <a:xfrm>
              <a:off x="4150688" y="1997488"/>
              <a:ext cx="3532501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 defTabSz="1022350">
                <a:spcBef>
                  <a:spcPts val="900"/>
                </a:spcBef>
                <a:defRPr sz="2300"/>
              </a:lvl1pPr>
            </a:lstStyle>
            <a:p>
              <a:pPr/>
              <a:r>
                <a:t>Accuracy of Testing is 0.92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195;p3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596645">
              <a:defRPr spc="-87" sz="2523"/>
            </a:lvl1pPr>
          </a:lstStyle>
          <a:p>
            <a:pPr/>
            <a:r>
              <a:t>References</a:t>
            </a:r>
          </a:p>
        </p:txBody>
      </p:sp>
      <p:sp>
        <p:nvSpPr>
          <p:cNvPr id="216" name="Google Shape;196;p31"/>
          <p:cNvSpPr txBox="1"/>
          <p:nvPr>
            <p:ph type="body" idx="1"/>
          </p:nvPr>
        </p:nvSpPr>
        <p:spPr>
          <a:xfrm>
            <a:off x="170121" y="1240464"/>
            <a:ext cx="8137639" cy="3300057"/>
          </a:xfrm>
          <a:prstGeom prst="rect">
            <a:avLst/>
          </a:prstGeom>
        </p:spPr>
        <p:txBody>
          <a:bodyPr/>
          <a:lstStyle/>
          <a:p>
            <a:pPr marL="0" indent="0" algn="just">
              <a:lnSpc>
                <a:spcPct val="150000"/>
              </a:lnSpc>
              <a:spcBef>
                <a:spcPts val="1200"/>
              </a:spcBef>
              <a:buSzTx/>
              <a:buNone/>
              <a:defRPr spc="0"/>
            </a:pPr>
            <a:r>
              <a:t>LSTM: 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2" invalidUrl="" action="" tgtFrame="" tooltip="" history="1" highlightClick="0" endSnd="0"/>
              </a:rPr>
              <a:t>https://www.analyticsvidhya.com/blog/2021/01/understanding-architecture-of-lstm/</a:t>
            </a:r>
            <a:endParaRPr spc="6">
              <a:solidFill>
                <a:srgbClr val="7C240B"/>
              </a:solidFill>
            </a:endParaRPr>
          </a:p>
          <a:p>
            <a:pPr marL="0" indent="0" algn="just">
              <a:lnSpc>
                <a:spcPct val="150000"/>
              </a:lnSpc>
              <a:spcBef>
                <a:spcPts val="1200"/>
              </a:spcBef>
              <a:buSzTx/>
              <a:buNone/>
              <a:defRPr spc="0"/>
            </a:pPr>
            <a:r>
              <a:t>Mediapipe: 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3" invalidUrl="" action="" tgtFrame="" tooltip="" history="1" highlightClick="0" endSnd="0"/>
              </a:rPr>
              <a:t>https://google.github.io/mediapipe/solutions/holistic.html</a:t>
            </a:r>
            <a:endParaRPr spc="6" u="sng">
              <a:solidFill>
                <a:srgbClr val="7C240B"/>
              </a:solidFill>
            </a:endParaRPr>
          </a:p>
          <a:p>
            <a:pPr marL="0" indent="0" algn="just">
              <a:lnSpc>
                <a:spcPct val="150000"/>
              </a:lnSpc>
              <a:spcBef>
                <a:spcPts val="1200"/>
              </a:spcBef>
              <a:buSzTx/>
              <a:buNone/>
              <a:defRPr spc="0"/>
            </a:pPr>
            <a:r>
              <a:t>OpenCV : </a:t>
            </a:r>
            <a:r>
              <a:rPr u="sng">
                <a:solidFill>
                  <a:srgbClr val="7C240B"/>
                </a:solidFill>
              </a:rPr>
              <a:t> </a:t>
            </a:r>
            <a:r>
              <a:rPr u="sng">
                <a:solidFill>
                  <a:srgbClr val="6B9F25"/>
                </a:solidFill>
                <a:uFill>
                  <a:solidFill>
                    <a:srgbClr val="6B9F25"/>
                  </a:solidFill>
                </a:uFill>
                <a:hlinkClick r:id="rId4" invalidUrl="" action="" tgtFrame="" tooltip="" history="1" highlightClick="0" endSnd="0"/>
              </a:rPr>
              <a:t>https://docs.opencv.org/4.6.0/</a:t>
            </a:r>
            <a:endParaRPr u="sng">
              <a:solidFill>
                <a:srgbClr val="7C240B"/>
              </a:solidFill>
            </a:endParaRPr>
          </a:p>
          <a:p>
            <a:pPr marL="0" indent="0" algn="just">
              <a:lnSpc>
                <a:spcPct val="150000"/>
              </a:lnSpc>
              <a:spcBef>
                <a:spcPts val="1200"/>
              </a:spcBef>
              <a:buSzTx/>
              <a:buNone/>
              <a:defRPr spc="0"/>
            </a:pPr>
            <a:r>
              <a:t>Tensorflow : </a:t>
            </a:r>
            <a:r>
              <a:rPr u="sng">
                <a:solidFill>
                  <a:srgbClr val="5AA950"/>
                </a:solidFill>
              </a:rPr>
              <a:t>https://www.tensorflow.org/api_docs/python/tf/keras/layers/LSTM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 Placeholder 2"/>
          <p:cNvSpPr txBox="1"/>
          <p:nvPr>
            <p:ph type="body" idx="1"/>
          </p:nvPr>
        </p:nvSpPr>
        <p:spPr>
          <a:xfrm>
            <a:off x="311699" y="637952"/>
            <a:ext cx="8520602" cy="3930924"/>
          </a:xfrm>
          <a:prstGeom prst="rect">
            <a:avLst/>
          </a:prstGeom>
        </p:spPr>
        <p:txBody>
          <a:bodyPr anchor="ctr"/>
          <a:lstStyle>
            <a:lvl1pPr marL="0" indent="114300" algn="ctr">
              <a:buSzTx/>
              <a:buNone/>
              <a:defRPr spc="0" sz="4800"/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66;p15"/>
          <p:cNvSpPr txBox="1"/>
          <p:nvPr>
            <p:ph type="ctrTitle"/>
          </p:nvPr>
        </p:nvSpPr>
        <p:spPr>
          <a:xfrm>
            <a:off x="946403" y="569213"/>
            <a:ext cx="7063742" cy="3031238"/>
          </a:xfrm>
          <a:prstGeom prst="rect">
            <a:avLst/>
          </a:prstGeom>
        </p:spPr>
        <p:txBody>
          <a:bodyPr lIns="91424" tIns="91424" rIns="91424" bIns="91424"/>
          <a:lstStyle>
            <a:lvl1pPr>
              <a:defRPr spc="-53" sz="2900"/>
            </a:lvl1pPr>
          </a:lstStyle>
          <a:p>
            <a:pPr/>
            <a:r>
              <a:t>Problem Statement</a:t>
            </a:r>
          </a:p>
        </p:txBody>
      </p:sp>
      <p:sp>
        <p:nvSpPr>
          <p:cNvPr id="124" name="Google Shape;67;p15"/>
          <p:cNvSpPr txBox="1"/>
          <p:nvPr>
            <p:ph type="subTitle" sz="quarter" idx="1"/>
          </p:nvPr>
        </p:nvSpPr>
        <p:spPr>
          <a:xfrm>
            <a:off x="946403" y="3600450"/>
            <a:ext cx="7063742" cy="1268731"/>
          </a:xfrm>
          <a:prstGeom prst="rect">
            <a:avLst/>
          </a:prstGeom>
        </p:spPr>
        <p:txBody>
          <a:bodyPr lIns="91424" tIns="91424" rIns="91424" bIns="91424"/>
          <a:lstStyle>
            <a:lvl1pPr indent="114300">
              <a:lnSpc>
                <a:spcPct val="90000"/>
              </a:lnSpc>
              <a:defRPr spc="0" sz="1800"/>
            </a:lvl1pPr>
          </a:lstStyle>
          <a:p>
            <a:pPr/>
            <a:r>
              <a:t>In real life, it might be difficult to understand the precise context of a deaf or dumb person's symbolic expressions unless it is correctly described.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ontribu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33" sz="2900"/>
            </a:lvl1pPr>
          </a:lstStyle>
          <a:p>
            <a:pPr/>
            <a:r>
              <a:t>Contributions</a:t>
            </a:r>
          </a:p>
        </p:txBody>
      </p:sp>
      <p:sp>
        <p:nvSpPr>
          <p:cNvPr id="127" name="Data Collection: Tilak and Ghanshyam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Collection: Tilak and Ghanshyam.</a:t>
            </a:r>
          </a:p>
          <a:p>
            <a:pPr/>
            <a:r>
              <a:t>Training and evaluation of model : Varun and Sanjana</a:t>
            </a:r>
          </a:p>
          <a:p>
            <a:pPr/>
            <a:r>
              <a:t>Live Demo : Varun</a:t>
            </a:r>
          </a:p>
          <a:p>
            <a:pPr/>
            <a:r>
              <a:t>PPT: Tilak, Sanjana and Ghanshyam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596645">
              <a:defRPr spc="-87" sz="2523"/>
            </a:lvl1pPr>
          </a:lstStyle>
          <a:p>
            <a:pPr/>
            <a:r>
              <a:t>Goal</a:t>
            </a:r>
          </a:p>
        </p:txBody>
      </p:sp>
      <p:grpSp>
        <p:nvGrpSpPr>
          <p:cNvPr id="139" name="Text Placeholder 2"/>
          <p:cNvGrpSpPr/>
          <p:nvPr/>
        </p:nvGrpSpPr>
        <p:grpSpPr>
          <a:xfrm>
            <a:off x="355991" y="1663463"/>
            <a:ext cx="7914377" cy="2575801"/>
            <a:chOff x="0" y="0"/>
            <a:chExt cx="7914375" cy="2575799"/>
          </a:xfrm>
        </p:grpSpPr>
        <p:sp>
          <p:nvSpPr>
            <p:cNvPr id="130" name="Circle"/>
            <p:cNvSpPr/>
            <p:nvPr/>
          </p:nvSpPr>
          <p:spPr>
            <a:xfrm>
              <a:off x="460686" y="0"/>
              <a:ext cx="1441127" cy="1441126"/>
            </a:xfrm>
            <a:prstGeom prst="ellipse">
              <a:avLst/>
            </a:prstGeom>
            <a:solidFill>
              <a:srgbClr val="E0CCC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1" name="Square"/>
            <p:cNvSpPr/>
            <p:nvPr/>
          </p:nvSpPr>
          <p:spPr>
            <a:xfrm>
              <a:off x="767812" y="307125"/>
              <a:ext cx="826876" cy="826876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397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2" name="Extract Holistic keypoints"/>
            <p:cNvSpPr txBox="1"/>
            <p:nvPr/>
          </p:nvSpPr>
          <p:spPr>
            <a:xfrm>
              <a:off x="0" y="1889999"/>
              <a:ext cx="2362500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 defTabSz="666750">
                <a:spcBef>
                  <a:spcPts val="600"/>
                </a:spcBef>
                <a:defRPr cap="all" sz="1500"/>
              </a:lvl1pPr>
            </a:lstStyle>
            <a:p>
              <a:pPr/>
              <a:r>
                <a:t>Extract Holistic keypoints</a:t>
              </a:r>
            </a:p>
          </p:txBody>
        </p:sp>
        <p:sp>
          <p:nvSpPr>
            <p:cNvPr id="133" name="Circle"/>
            <p:cNvSpPr/>
            <p:nvPr/>
          </p:nvSpPr>
          <p:spPr>
            <a:xfrm>
              <a:off x="3236625" y="0"/>
              <a:ext cx="1441127" cy="1441126"/>
            </a:xfrm>
            <a:prstGeom prst="ellipse">
              <a:avLst/>
            </a:prstGeom>
            <a:solidFill>
              <a:srgbClr val="E0CCC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4" name="Square"/>
            <p:cNvSpPr/>
            <p:nvPr/>
          </p:nvSpPr>
          <p:spPr>
            <a:xfrm>
              <a:off x="3543749" y="307125"/>
              <a:ext cx="826876" cy="826876"/>
            </a:xfrm>
            <a:prstGeom prst="rect">
              <a:avLst/>
            </a:prstGeom>
            <a:blipFill rotWithShape="1">
              <a:blip r:embed="rId3"/>
              <a:srcRect l="0" t="0" r="0" b="0"/>
              <a:stretch>
                <a:fillRect/>
              </a:stretch>
            </a:blipFill>
            <a:ln w="1397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5" name="Train an LSTM DL model"/>
            <p:cNvSpPr txBox="1"/>
            <p:nvPr/>
          </p:nvSpPr>
          <p:spPr>
            <a:xfrm>
              <a:off x="2775937" y="1889999"/>
              <a:ext cx="2362501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 defTabSz="666750">
                <a:spcBef>
                  <a:spcPts val="600"/>
                </a:spcBef>
                <a:defRPr cap="all" sz="1500"/>
              </a:lvl1pPr>
            </a:lstStyle>
            <a:p>
              <a:pPr/>
              <a:r>
                <a:t>Train an LSTM DL model</a:t>
              </a:r>
            </a:p>
          </p:txBody>
        </p:sp>
        <p:sp>
          <p:nvSpPr>
            <p:cNvPr id="136" name="Circle"/>
            <p:cNvSpPr/>
            <p:nvPr/>
          </p:nvSpPr>
          <p:spPr>
            <a:xfrm>
              <a:off x="6012563" y="0"/>
              <a:ext cx="1441127" cy="1441126"/>
            </a:xfrm>
            <a:prstGeom prst="ellipse">
              <a:avLst/>
            </a:prstGeom>
            <a:solidFill>
              <a:srgbClr val="E0CCCA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7" name="Square"/>
            <p:cNvSpPr/>
            <p:nvPr/>
          </p:nvSpPr>
          <p:spPr>
            <a:xfrm>
              <a:off x="6319688" y="307125"/>
              <a:ext cx="826876" cy="826876"/>
            </a:xfrm>
            <a:prstGeom prst="rect">
              <a:avLst/>
            </a:prstGeom>
            <a:blipFill rotWithShape="1">
              <a:blip r:embed="rId4"/>
              <a:srcRect l="0" t="0" r="0" b="0"/>
              <a:stretch>
                <a:fillRect/>
              </a:stretch>
            </a:blipFill>
            <a:ln w="1397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8" name="Make a real time predictions using sequences"/>
            <p:cNvSpPr txBox="1"/>
            <p:nvPr/>
          </p:nvSpPr>
          <p:spPr>
            <a:xfrm>
              <a:off x="5551875" y="1889999"/>
              <a:ext cx="2362501" cy="685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 defTabSz="666750">
                <a:spcBef>
                  <a:spcPts val="600"/>
                </a:spcBef>
                <a:defRPr cap="all" sz="1500"/>
              </a:lvl1pPr>
            </a:lstStyle>
            <a:p>
              <a:pPr/>
              <a:r>
                <a:t>Make a real time predictions using sequences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596645">
              <a:defRPr spc="-87" sz="2523"/>
            </a:lvl1pPr>
          </a:lstStyle>
          <a:p>
            <a:pPr/>
            <a:r>
              <a:t>How it works</a:t>
            </a:r>
          </a:p>
        </p:txBody>
      </p:sp>
      <p:grpSp>
        <p:nvGrpSpPr>
          <p:cNvPr id="160" name="Text Placeholder 2"/>
          <p:cNvGrpSpPr/>
          <p:nvPr/>
        </p:nvGrpSpPr>
        <p:grpSpPr>
          <a:xfrm>
            <a:off x="318478" y="1560307"/>
            <a:ext cx="7968138" cy="2787958"/>
            <a:chOff x="0" y="0"/>
            <a:chExt cx="7968137" cy="2787957"/>
          </a:xfrm>
        </p:grpSpPr>
        <p:grpSp>
          <p:nvGrpSpPr>
            <p:cNvPr id="144" name="Group"/>
            <p:cNvGrpSpPr/>
            <p:nvPr/>
          </p:nvGrpSpPr>
          <p:grpSpPr>
            <a:xfrm>
              <a:off x="0" y="0"/>
              <a:ext cx="2682626" cy="804788"/>
              <a:chOff x="0" y="0"/>
              <a:chExt cx="2682625" cy="804787"/>
            </a:xfrm>
          </p:grpSpPr>
          <p:sp>
            <p:nvSpPr>
              <p:cNvPr id="142" name="Chevron"/>
              <p:cNvSpPr/>
              <p:nvPr/>
            </p:nvSpPr>
            <p:spPr>
              <a:xfrm>
                <a:off x="0" y="0"/>
                <a:ext cx="2682626" cy="804788"/>
              </a:xfrm>
              <a:prstGeom prst="chevron">
                <a:avLst>
                  <a:gd name="adj" fmla="val 30000"/>
                </a:avLst>
              </a:prstGeom>
              <a:solidFill>
                <a:schemeClr val="accent1"/>
              </a:solidFill>
              <a:ln w="13970" cap="flat">
                <a:solidFill>
                  <a:schemeClr val="accent1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1244600">
                  <a:lnSpc>
                    <a:spcPct val="90000"/>
                  </a:lnSpc>
                  <a:spcBef>
                    <a:spcPts val="700"/>
                  </a:spcBef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3" name="Collect"/>
              <p:cNvSpPr txBox="1"/>
              <p:nvPr/>
            </p:nvSpPr>
            <p:spPr>
              <a:xfrm>
                <a:off x="241435" y="87124"/>
                <a:ext cx="2199754" cy="63053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9369" tIns="99369" rIns="99369" bIns="99369" numCol="1" anchor="ctr">
                <a:spAutoFit/>
              </a:bodyPr>
              <a:lstStyle>
                <a:lvl1pPr algn="ctr" defTabSz="1244600">
                  <a:lnSpc>
                    <a:spcPct val="90000"/>
                  </a:lnSpc>
                  <a:spcBef>
                    <a:spcPts val="1100"/>
                  </a:spcBef>
                  <a:defRPr sz="2800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Collect</a:t>
                </a:r>
              </a:p>
            </p:txBody>
          </p:sp>
        </p:grpSp>
        <p:grpSp>
          <p:nvGrpSpPr>
            <p:cNvPr id="147" name="Group"/>
            <p:cNvGrpSpPr/>
            <p:nvPr/>
          </p:nvGrpSpPr>
          <p:grpSpPr>
            <a:xfrm>
              <a:off x="0" y="804787"/>
              <a:ext cx="2441189" cy="1983171"/>
              <a:chOff x="0" y="0"/>
              <a:chExt cx="2441188" cy="1983170"/>
            </a:xfrm>
          </p:grpSpPr>
          <p:sp>
            <p:nvSpPr>
              <p:cNvPr id="145" name="Rectangle"/>
              <p:cNvSpPr/>
              <p:nvPr/>
            </p:nvSpPr>
            <p:spPr>
              <a:xfrm>
                <a:off x="0" y="-1"/>
                <a:ext cx="2441189" cy="1983172"/>
              </a:xfrm>
              <a:prstGeom prst="rect">
                <a:avLst/>
              </a:prstGeom>
              <a:solidFill>
                <a:srgbClr val="E0CCCA">
                  <a:alpha val="90000"/>
                </a:srgbClr>
              </a:solidFill>
              <a:ln w="13970" cap="flat">
                <a:solidFill>
                  <a:srgbClr val="E0CCCA">
                    <a:alpha val="90000"/>
                  </a:srgb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889000">
                  <a:lnSpc>
                    <a:spcPct val="90000"/>
                  </a:lnSpc>
                  <a:spcBef>
                    <a:spcPts val="700"/>
                  </a:spcBef>
                </a:pPr>
              </a:p>
            </p:txBody>
          </p:sp>
          <p:sp>
            <p:nvSpPr>
              <p:cNvPr id="146" name="Collect keypoints from mediapipe holistic"/>
              <p:cNvSpPr txBox="1"/>
              <p:nvPr/>
            </p:nvSpPr>
            <p:spPr>
              <a:xfrm>
                <a:off x="0" y="0"/>
                <a:ext cx="2441189" cy="123925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92908" tIns="192908" rIns="192908" bIns="192908" numCol="1" anchor="t">
                <a:spAutoFit/>
              </a:bodyPr>
              <a:lstStyle>
                <a:lvl1pPr defTabSz="889000">
                  <a:lnSpc>
                    <a:spcPct val="90000"/>
                  </a:lnSpc>
                  <a:spcBef>
                    <a:spcPts val="800"/>
                  </a:spcBef>
                  <a:defRPr sz="2000"/>
                </a:lvl1pPr>
              </a:lstStyle>
              <a:p>
                <a:pPr/>
                <a:r>
                  <a:t>Collect keypoints from mediapipe holistic</a:t>
                </a:r>
              </a:p>
            </p:txBody>
          </p:sp>
        </p:grpSp>
        <p:grpSp>
          <p:nvGrpSpPr>
            <p:cNvPr id="150" name="Group"/>
            <p:cNvGrpSpPr/>
            <p:nvPr/>
          </p:nvGrpSpPr>
          <p:grpSpPr>
            <a:xfrm>
              <a:off x="2642755" y="0"/>
              <a:ext cx="2682626" cy="804788"/>
              <a:chOff x="0" y="0"/>
              <a:chExt cx="2682625" cy="804787"/>
            </a:xfrm>
          </p:grpSpPr>
          <p:sp>
            <p:nvSpPr>
              <p:cNvPr id="148" name="Chevron"/>
              <p:cNvSpPr/>
              <p:nvPr/>
            </p:nvSpPr>
            <p:spPr>
              <a:xfrm>
                <a:off x="0" y="0"/>
                <a:ext cx="2682626" cy="804788"/>
              </a:xfrm>
              <a:prstGeom prst="chevron">
                <a:avLst>
                  <a:gd name="adj" fmla="val 30000"/>
                </a:avLst>
              </a:prstGeom>
              <a:solidFill>
                <a:schemeClr val="accent1"/>
              </a:solidFill>
              <a:ln w="13970" cap="flat">
                <a:solidFill>
                  <a:schemeClr val="accent1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1244600">
                  <a:lnSpc>
                    <a:spcPct val="90000"/>
                  </a:lnSpc>
                  <a:spcBef>
                    <a:spcPts val="700"/>
                  </a:spcBef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9" name="Train"/>
              <p:cNvSpPr txBox="1"/>
              <p:nvPr/>
            </p:nvSpPr>
            <p:spPr>
              <a:xfrm>
                <a:off x="241436" y="87124"/>
                <a:ext cx="2199753" cy="63053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9369" tIns="99369" rIns="99369" bIns="99369" numCol="1" anchor="ctr">
                <a:spAutoFit/>
              </a:bodyPr>
              <a:lstStyle>
                <a:lvl1pPr algn="ctr" defTabSz="1244600">
                  <a:lnSpc>
                    <a:spcPct val="90000"/>
                  </a:lnSpc>
                  <a:spcBef>
                    <a:spcPts val="1100"/>
                  </a:spcBef>
                  <a:defRPr sz="2800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Train</a:t>
                </a:r>
              </a:p>
            </p:txBody>
          </p:sp>
        </p:grpSp>
        <p:grpSp>
          <p:nvGrpSpPr>
            <p:cNvPr id="153" name="Group"/>
            <p:cNvGrpSpPr/>
            <p:nvPr/>
          </p:nvGrpSpPr>
          <p:grpSpPr>
            <a:xfrm>
              <a:off x="2642755" y="804787"/>
              <a:ext cx="2441190" cy="1983171"/>
              <a:chOff x="0" y="0"/>
              <a:chExt cx="2441188" cy="1983170"/>
            </a:xfrm>
          </p:grpSpPr>
          <p:sp>
            <p:nvSpPr>
              <p:cNvPr id="151" name="Rectangle"/>
              <p:cNvSpPr/>
              <p:nvPr/>
            </p:nvSpPr>
            <p:spPr>
              <a:xfrm>
                <a:off x="0" y="-1"/>
                <a:ext cx="2441189" cy="1983172"/>
              </a:xfrm>
              <a:prstGeom prst="rect">
                <a:avLst/>
              </a:prstGeom>
              <a:solidFill>
                <a:srgbClr val="E0CCCA">
                  <a:alpha val="90000"/>
                </a:srgbClr>
              </a:solidFill>
              <a:ln w="13970" cap="flat">
                <a:solidFill>
                  <a:srgbClr val="E0CCCA">
                    <a:alpha val="90000"/>
                  </a:srgb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889000">
                  <a:lnSpc>
                    <a:spcPct val="90000"/>
                  </a:lnSpc>
                  <a:spcBef>
                    <a:spcPts val="700"/>
                  </a:spcBef>
                </a:pPr>
              </a:p>
            </p:txBody>
          </p:sp>
          <p:sp>
            <p:nvSpPr>
              <p:cNvPr id="152" name="Train a deep neural network with LSTM layers for sequences."/>
              <p:cNvSpPr txBox="1"/>
              <p:nvPr/>
            </p:nvSpPr>
            <p:spPr>
              <a:xfrm>
                <a:off x="0" y="0"/>
                <a:ext cx="2441189" cy="178789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92908" tIns="192908" rIns="192908" bIns="192908" numCol="1" anchor="t">
                <a:spAutoFit/>
              </a:bodyPr>
              <a:lstStyle>
                <a:lvl1pPr defTabSz="889000">
                  <a:lnSpc>
                    <a:spcPct val="90000"/>
                  </a:lnSpc>
                  <a:spcBef>
                    <a:spcPts val="800"/>
                  </a:spcBef>
                  <a:defRPr sz="2000"/>
                </a:lvl1pPr>
              </a:lstStyle>
              <a:p>
                <a:pPr/>
                <a:r>
                  <a:t>Train a deep neural network with LSTM layers for sequences.</a:t>
                </a:r>
              </a:p>
            </p:txBody>
          </p:sp>
        </p:grpSp>
        <p:grpSp>
          <p:nvGrpSpPr>
            <p:cNvPr id="156" name="Group"/>
            <p:cNvGrpSpPr/>
            <p:nvPr/>
          </p:nvGrpSpPr>
          <p:grpSpPr>
            <a:xfrm>
              <a:off x="5285512" y="0"/>
              <a:ext cx="2682626" cy="804788"/>
              <a:chOff x="0" y="0"/>
              <a:chExt cx="2682625" cy="804787"/>
            </a:xfrm>
          </p:grpSpPr>
          <p:sp>
            <p:nvSpPr>
              <p:cNvPr id="154" name="Chevron"/>
              <p:cNvSpPr/>
              <p:nvPr/>
            </p:nvSpPr>
            <p:spPr>
              <a:xfrm>
                <a:off x="0" y="0"/>
                <a:ext cx="2682626" cy="804788"/>
              </a:xfrm>
              <a:prstGeom prst="chevron">
                <a:avLst>
                  <a:gd name="adj" fmla="val 30000"/>
                </a:avLst>
              </a:prstGeom>
              <a:solidFill>
                <a:schemeClr val="accent1"/>
              </a:solidFill>
              <a:ln w="13970" cap="flat">
                <a:solidFill>
                  <a:schemeClr val="accent1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1244600">
                  <a:lnSpc>
                    <a:spcPct val="90000"/>
                  </a:lnSpc>
                  <a:spcBef>
                    <a:spcPts val="700"/>
                  </a:spcBef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5" name="Perform"/>
              <p:cNvSpPr txBox="1"/>
              <p:nvPr/>
            </p:nvSpPr>
            <p:spPr>
              <a:xfrm>
                <a:off x="241436" y="87124"/>
                <a:ext cx="2199753" cy="63053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9369" tIns="99369" rIns="99369" bIns="99369" numCol="1" anchor="ctr">
                <a:spAutoFit/>
              </a:bodyPr>
              <a:lstStyle>
                <a:lvl1pPr algn="ctr" defTabSz="1244600">
                  <a:lnSpc>
                    <a:spcPct val="90000"/>
                  </a:lnSpc>
                  <a:spcBef>
                    <a:spcPts val="1100"/>
                  </a:spcBef>
                  <a:defRPr sz="2800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Perform</a:t>
                </a:r>
              </a:p>
            </p:txBody>
          </p:sp>
        </p:grpSp>
        <p:grpSp>
          <p:nvGrpSpPr>
            <p:cNvPr id="159" name="Group"/>
            <p:cNvGrpSpPr/>
            <p:nvPr/>
          </p:nvGrpSpPr>
          <p:grpSpPr>
            <a:xfrm>
              <a:off x="5285512" y="804787"/>
              <a:ext cx="2441190" cy="1983171"/>
              <a:chOff x="0" y="0"/>
              <a:chExt cx="2441188" cy="1983170"/>
            </a:xfrm>
          </p:grpSpPr>
          <p:sp>
            <p:nvSpPr>
              <p:cNvPr id="157" name="Rectangle"/>
              <p:cNvSpPr/>
              <p:nvPr/>
            </p:nvSpPr>
            <p:spPr>
              <a:xfrm>
                <a:off x="0" y="-1"/>
                <a:ext cx="2441189" cy="1983172"/>
              </a:xfrm>
              <a:prstGeom prst="rect">
                <a:avLst/>
              </a:prstGeom>
              <a:solidFill>
                <a:srgbClr val="E0CCCA">
                  <a:alpha val="90000"/>
                </a:srgbClr>
              </a:solidFill>
              <a:ln w="13970" cap="flat">
                <a:solidFill>
                  <a:srgbClr val="E0CCCA">
                    <a:alpha val="90000"/>
                  </a:srgbClr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defTabSz="889000">
                  <a:lnSpc>
                    <a:spcPct val="90000"/>
                  </a:lnSpc>
                  <a:spcBef>
                    <a:spcPts val="700"/>
                  </a:spcBef>
                </a:pPr>
              </a:p>
            </p:txBody>
          </p:sp>
          <p:sp>
            <p:nvSpPr>
              <p:cNvPr id="158" name="Perform real time sign language detection using OpenCV"/>
              <p:cNvSpPr txBox="1"/>
              <p:nvPr/>
            </p:nvSpPr>
            <p:spPr>
              <a:xfrm>
                <a:off x="0" y="0"/>
                <a:ext cx="2441189" cy="178789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92908" tIns="192908" rIns="192908" bIns="192908" numCol="1" anchor="t">
                <a:spAutoFit/>
              </a:bodyPr>
              <a:lstStyle>
                <a:lvl1pPr defTabSz="889000">
                  <a:lnSpc>
                    <a:spcPct val="90000"/>
                  </a:lnSpc>
                  <a:spcBef>
                    <a:spcPts val="800"/>
                  </a:spcBef>
                  <a:defRPr sz="2000"/>
                </a:lvl1pPr>
              </a:lstStyle>
              <a:p>
                <a:pPr/>
                <a:r>
                  <a:t>Perform real time sign language detection using OpenCV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itle 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596645">
              <a:defRPr spc="-87" sz="2523"/>
            </a:lvl1pPr>
          </a:lstStyle>
          <a:p>
            <a:pPr/>
            <a:r>
              <a:t>Steps </a:t>
            </a:r>
          </a:p>
        </p:txBody>
      </p:sp>
      <p:sp>
        <p:nvSpPr>
          <p:cNvPr id="163" name="Text Placeholder 2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defRPr spc="0"/>
            </a:pPr>
            <a:r>
              <a:t>Import and Install Dependencies</a:t>
            </a:r>
          </a:p>
          <a:p>
            <a:pPr>
              <a:lnSpc>
                <a:spcPct val="150000"/>
              </a:lnSpc>
              <a:defRPr spc="0"/>
            </a:pPr>
            <a:r>
              <a:t>Keypoints using MP Holistic</a:t>
            </a:r>
          </a:p>
          <a:p>
            <a:pPr>
              <a:lnSpc>
                <a:spcPct val="150000"/>
              </a:lnSpc>
              <a:defRPr spc="0"/>
            </a:pPr>
            <a:r>
              <a:t>Extract Keypoints Values</a:t>
            </a:r>
          </a:p>
          <a:p>
            <a:pPr>
              <a:lnSpc>
                <a:spcPct val="150000"/>
              </a:lnSpc>
              <a:defRPr spc="0"/>
            </a:pPr>
            <a:r>
              <a:t>Setup Folders for Collection</a:t>
            </a:r>
          </a:p>
          <a:p>
            <a:pPr>
              <a:lnSpc>
                <a:spcPct val="150000"/>
              </a:lnSpc>
              <a:defRPr spc="0"/>
            </a:pPr>
            <a:r>
              <a:t>Collect Keypoints Values for Training and Testing</a:t>
            </a:r>
          </a:p>
          <a:p>
            <a:pPr>
              <a:lnSpc>
                <a:spcPct val="150000"/>
              </a:lnSpc>
              <a:defRPr spc="0"/>
            </a:pPr>
            <a:r>
              <a:t>Preprocess Data and Create Labels and Features</a:t>
            </a:r>
          </a:p>
          <a:p>
            <a:pPr>
              <a:lnSpc>
                <a:spcPct val="150000"/>
              </a:lnSpc>
              <a:defRPr spc="0"/>
            </a:pPr>
            <a:r>
              <a:t>Build and Train LSTM Neural Network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 Placeholder 2"/>
          <p:cNvSpPr txBox="1"/>
          <p:nvPr>
            <p:ph type="body" idx="1"/>
          </p:nvPr>
        </p:nvSpPr>
        <p:spPr>
          <a:xfrm>
            <a:off x="311699" y="603503"/>
            <a:ext cx="8520602" cy="396537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defRPr spc="0"/>
            </a:pPr>
            <a:r>
              <a:t>Make Prediction</a:t>
            </a:r>
          </a:p>
          <a:p>
            <a:pPr>
              <a:lnSpc>
                <a:spcPct val="150000"/>
              </a:lnSpc>
              <a:defRPr spc="0"/>
            </a:pPr>
            <a:r>
              <a:t>Save weights</a:t>
            </a:r>
          </a:p>
          <a:p>
            <a:pPr>
              <a:lnSpc>
                <a:spcPct val="150000"/>
              </a:lnSpc>
              <a:defRPr spc="0"/>
            </a:pPr>
            <a:r>
              <a:t>Evaluation Using Confusion Matrix and Accuracy</a:t>
            </a:r>
          </a:p>
          <a:p>
            <a:pPr>
              <a:lnSpc>
                <a:spcPct val="150000"/>
              </a:lnSpc>
              <a:defRPr spc="0"/>
            </a:pPr>
            <a:r>
              <a:t>Test in Real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04;p20"/>
          <p:cNvSpPr txBox="1"/>
          <p:nvPr>
            <p:ph type="title"/>
          </p:nvPr>
        </p:nvSpPr>
        <p:spPr>
          <a:xfrm>
            <a:off x="946403" y="274320"/>
            <a:ext cx="7269482" cy="994173"/>
          </a:xfrm>
          <a:prstGeom prst="rect">
            <a:avLst/>
          </a:prstGeom>
        </p:spPr>
        <p:txBody>
          <a:bodyPr lIns="91424" tIns="91424" rIns="91424" bIns="91424" anchor="t"/>
          <a:lstStyle>
            <a:lvl1pPr>
              <a:defRPr spc="-100"/>
            </a:lvl1pPr>
          </a:lstStyle>
          <a:p>
            <a:pPr/>
            <a:r>
              <a:t>Modeling Tools/Libraries</a:t>
            </a:r>
          </a:p>
        </p:txBody>
      </p:sp>
      <p:pic>
        <p:nvPicPr>
          <p:cNvPr id="168" name="Google Shape;105;p20" descr="Google Shape;105;p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09602" y="1181100"/>
            <a:ext cx="2470742" cy="14173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Google Shape;106;p20" descr="Google Shape;106;p2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05353" y="3515707"/>
            <a:ext cx="1905001" cy="1181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Picture 2" descr="Pictur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5708" y="1399089"/>
            <a:ext cx="1653808" cy="1242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Picture 4" descr="Picture 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11699" y="2937154"/>
            <a:ext cx="1842905" cy="17248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Picture 6" descr="Picture 6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599882" y="2937154"/>
            <a:ext cx="3715859" cy="17538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Picture 10" descr="Picture 10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976626" y="1004179"/>
            <a:ext cx="3433727" cy="16370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View">
  <a:themeElements>
    <a:clrScheme name="View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0000FF"/>
      </a:hlink>
      <a:folHlink>
        <a:srgbClr val="FF00FF"/>
      </a:folHlink>
    </a:clrScheme>
    <a:fontScheme name="View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View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15240" dir="5400000">
              <a:srgbClr val="000000">
                <a:alpha val="75000"/>
              </a:srgbClr>
            </a:outerShdw>
          </a:effectLst>
        </a:effectStyle>
        <a:effectStyle>
          <a:effectLst>
            <a:outerShdw sx="100000" sy="100000" kx="0" ky="0" algn="b" rotWithShape="0" blurRad="50800" dist="15240" dir="5400000">
              <a:srgbClr val="000000">
                <a:alpha val="7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397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15240" dir="5400000">
            <a:srgbClr val="000000">
              <a:alpha val="7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397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View">
  <a:themeElements>
    <a:clrScheme name="View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0000FF"/>
      </a:hlink>
      <a:folHlink>
        <a:srgbClr val="FF00FF"/>
      </a:folHlink>
    </a:clrScheme>
    <a:fontScheme name="View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View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15240" dir="5400000">
              <a:srgbClr val="000000">
                <a:alpha val="75000"/>
              </a:srgbClr>
            </a:outerShdw>
          </a:effectLst>
        </a:effectStyle>
        <a:effectStyle>
          <a:effectLst>
            <a:outerShdw sx="100000" sy="100000" kx="0" ky="0" algn="b" rotWithShape="0" blurRad="50800" dist="15240" dir="5400000">
              <a:srgbClr val="000000">
                <a:alpha val="7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397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15240" dir="5400000">
            <a:srgbClr val="000000">
              <a:alpha val="7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397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entury Schoolbook"/>
            <a:ea typeface="Century Schoolbook"/>
            <a:cs typeface="Century Schoolbook"/>
            <a:sym typeface="Century School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